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65" r:id="rId2"/>
    <p:sldId id="666" r:id="rId3"/>
    <p:sldId id="667" r:id="rId4"/>
    <p:sldId id="668" r:id="rId5"/>
    <p:sldId id="66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411" y="2433734"/>
            <a:ext cx="8487178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265. KHANG  SUANGPI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>
                <a:cs typeface="Times New Roman" panose="02020603050405020304" pitchFamily="18" charset="0"/>
              </a:rPr>
              <a:t>Rock of Ages</a:t>
            </a:r>
          </a:p>
          <a:p>
            <a:r>
              <a:rPr lang="en-US" sz="1500" dirty="0">
                <a:cs typeface="Times New Roman" panose="02020603050405020304" pitchFamily="18" charset="0"/>
              </a:rPr>
              <a:t>Isa. 26:4</a:t>
            </a:r>
          </a:p>
          <a:p>
            <a:r>
              <a:rPr lang="en-US" sz="1500" dirty="0">
                <a:cs typeface="Times New Roman" panose="02020603050405020304" pitchFamily="18" charset="0"/>
              </a:rPr>
              <a:t>Augustus Montage </a:t>
            </a:r>
            <a:r>
              <a:rPr lang="en-US" sz="1500" dirty="0" err="1">
                <a:cs typeface="Times New Roman" panose="02020603050405020304" pitchFamily="18" charset="0"/>
              </a:rPr>
              <a:t>Toplady</a:t>
            </a:r>
            <a:r>
              <a:rPr lang="en-US" sz="1500" dirty="0">
                <a:cs typeface="Times New Roman" panose="02020603050405020304" pitchFamily="18" charset="0"/>
              </a:rPr>
              <a:t>, 1740-1778</a:t>
            </a:r>
          </a:p>
          <a:p>
            <a:r>
              <a:rPr lang="en-US" sz="1500" dirty="0" err="1">
                <a:cs typeface="Times New Roman" panose="02020603050405020304" pitchFamily="18" charset="0"/>
              </a:rPr>
              <a:t>Doh</a:t>
            </a:r>
            <a:r>
              <a:rPr lang="en-US" sz="1500" dirty="0">
                <a:cs typeface="Times New Roman" panose="02020603050405020304" pitchFamily="18" charset="0"/>
              </a:rPr>
              <a:t> is Bb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38603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tam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kizui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hen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60743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zolo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Hahkat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97914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lopi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sing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guan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68700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dong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ma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81236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171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265. KHANG  SUANGPI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2018-12-14T14:47:40Z</dcterms:modified>
</cp:coreProperties>
</file>